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50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gonal liegende Ecken des Rechtecks abrunden 3"/>
          <p:cNvSpPr/>
          <p:nvPr userDrawn="1"/>
        </p:nvSpPr>
        <p:spPr>
          <a:xfrm>
            <a:off x="0" y="0"/>
            <a:ext cx="12192000" cy="6858000"/>
          </a:xfrm>
          <a:prstGeom prst="round2Diag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bg1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de-DE" dirty="0"/>
          </a:p>
        </p:txBody>
      </p:sp>
      <p:cxnSp>
        <p:nvCxnSpPr>
          <p:cNvPr id="5" name="Gerader Verbinder 4"/>
          <p:cNvCxnSpPr/>
          <p:nvPr userDrawn="1"/>
        </p:nvCxnSpPr>
        <p:spPr>
          <a:xfrm>
            <a:off x="1066800" y="3529013"/>
            <a:ext cx="10801350" cy="0"/>
          </a:xfrm>
          <a:prstGeom prst="line">
            <a:avLst/>
          </a:prstGeom>
          <a:ln w="9525">
            <a:solidFill>
              <a:schemeClr val="bg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feld 5"/>
          <p:cNvSpPr txBox="1"/>
          <p:nvPr userDrawn="1"/>
        </p:nvSpPr>
        <p:spPr>
          <a:xfrm>
            <a:off x="838800" y="6253200"/>
            <a:ext cx="57816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>
                <a:solidFill>
                  <a:schemeClr val="bg1"/>
                </a:solidFill>
                <a:latin typeface="Gotham Light" pitchFamily="50" charset="0"/>
                <a:cs typeface="Gotham Light" pitchFamily="50" charset="0"/>
              </a:rPr>
              <a:t>CENTER</a:t>
            </a:r>
            <a:r>
              <a:rPr lang="es-MX" sz="1400" baseline="0" dirty="0" smtClean="0">
                <a:solidFill>
                  <a:schemeClr val="bg1"/>
                </a:solidFill>
                <a:latin typeface="Gotham Light" pitchFamily="50" charset="0"/>
                <a:cs typeface="Gotham Light" pitchFamily="50" charset="0"/>
              </a:rPr>
              <a:t> FOR ADVANCED LATIN AMERICAN STUDIES</a:t>
            </a:r>
            <a:endParaRPr lang="de-DE" sz="1400" dirty="0">
              <a:solidFill>
                <a:schemeClr val="bg1"/>
              </a:solidFill>
              <a:latin typeface="Gotham Light" pitchFamily="50" charset="0"/>
              <a:cs typeface="Gotham Light" pitchFamily="50" charset="0"/>
            </a:endParaRPr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8000" y="6040800"/>
            <a:ext cx="1890888" cy="73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53557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</a:t>
            </a:r>
            <a:endParaRPr lang="de-DE" dirty="0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cxnSp>
        <p:nvCxnSpPr>
          <p:cNvPr id="4" name="Gerader Verbinder 3"/>
          <p:cNvCxnSpPr/>
          <p:nvPr userDrawn="1"/>
        </p:nvCxnSpPr>
        <p:spPr>
          <a:xfrm>
            <a:off x="1057275" y="1266825"/>
            <a:ext cx="10801350" cy="0"/>
          </a:xfrm>
          <a:prstGeom prst="line">
            <a:avLst/>
          </a:prstGeom>
          <a:ln w="9525">
            <a:solidFill>
              <a:schemeClr val="bg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69165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21878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50494" y="1467107"/>
            <a:ext cx="10311063" cy="4335481"/>
          </a:xfrm>
        </p:spPr>
        <p:txBody>
          <a:bodyPr/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0"/>
          </p:nvPr>
        </p:nvSpPr>
        <p:spPr>
          <a:xfrm>
            <a:off x="762000" y="6225437"/>
            <a:ext cx="7431505" cy="365125"/>
          </a:xfrm>
          <a:prstGeom prst="rect">
            <a:avLst/>
          </a:prstGeom>
        </p:spPr>
        <p:txBody>
          <a:bodyPr/>
          <a:lstStyle/>
          <a:p>
            <a:r>
              <a:rPr lang="es-MX" dirty="0" smtClean="0"/>
              <a:t>CENTRO DE ESTUDIOS LATINOAMERICANOS AVANZADOS</a:t>
            </a:r>
            <a:endParaRPr lang="de-DE" dirty="0"/>
          </a:p>
        </p:txBody>
      </p:sp>
      <p:cxnSp>
        <p:nvCxnSpPr>
          <p:cNvPr id="5" name="Gerader Verbinder 4"/>
          <p:cNvCxnSpPr/>
          <p:nvPr userDrawn="1"/>
        </p:nvCxnSpPr>
        <p:spPr>
          <a:xfrm>
            <a:off x="1057275" y="1266825"/>
            <a:ext cx="10801350" cy="0"/>
          </a:xfrm>
          <a:prstGeom prst="line">
            <a:avLst/>
          </a:prstGeom>
          <a:ln w="9525">
            <a:solidFill>
              <a:schemeClr val="bg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61727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agonal liegende Ecken des Rechtecks abrunden 4"/>
          <p:cNvSpPr/>
          <p:nvPr userDrawn="1"/>
        </p:nvSpPr>
        <p:spPr>
          <a:xfrm>
            <a:off x="0" y="0"/>
            <a:ext cx="12192000" cy="6858000"/>
          </a:xfrm>
          <a:prstGeom prst="round2Diag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 smtClean="0"/>
              <a:t>Textmasterformat bearbeiten</a:t>
            </a:r>
          </a:p>
        </p:txBody>
      </p:sp>
      <p:cxnSp>
        <p:nvCxnSpPr>
          <p:cNvPr id="4" name="Gerader Verbinder 3"/>
          <p:cNvCxnSpPr/>
          <p:nvPr userDrawn="1"/>
        </p:nvCxnSpPr>
        <p:spPr>
          <a:xfrm>
            <a:off x="962025" y="4562475"/>
            <a:ext cx="10801350" cy="0"/>
          </a:xfrm>
          <a:prstGeom prst="line">
            <a:avLst/>
          </a:prstGeom>
          <a:ln w="9525">
            <a:solidFill>
              <a:schemeClr val="bg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feld 5"/>
          <p:cNvSpPr txBox="1"/>
          <p:nvPr userDrawn="1"/>
        </p:nvSpPr>
        <p:spPr>
          <a:xfrm>
            <a:off x="838191" y="6253200"/>
            <a:ext cx="57816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>
                <a:solidFill>
                  <a:schemeClr val="bg1"/>
                </a:solidFill>
                <a:latin typeface="Gotham Light" pitchFamily="50" charset="0"/>
                <a:cs typeface="Gotham Light" pitchFamily="50" charset="0"/>
              </a:rPr>
              <a:t>CENTER</a:t>
            </a:r>
            <a:r>
              <a:rPr lang="es-MX" sz="1400" baseline="0" dirty="0" smtClean="0">
                <a:solidFill>
                  <a:schemeClr val="bg1"/>
                </a:solidFill>
                <a:latin typeface="Gotham Light" pitchFamily="50" charset="0"/>
                <a:cs typeface="Gotham Light" pitchFamily="50" charset="0"/>
              </a:rPr>
              <a:t> FOR ADVANCED LATIN AMERICAN STUDIES</a:t>
            </a:r>
            <a:endParaRPr lang="de-DE" sz="1400" dirty="0">
              <a:solidFill>
                <a:schemeClr val="bg1"/>
              </a:solidFill>
              <a:latin typeface="Gotham Light" pitchFamily="50" charset="0"/>
              <a:cs typeface="Gotham Light" pitchFamily="50" charset="0"/>
            </a:endParaRPr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8000" y="6004704"/>
            <a:ext cx="1890888" cy="73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75860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 smtClean="0"/>
              <a:t>Titelmasterformat durch Klicken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cxnSp>
        <p:nvCxnSpPr>
          <p:cNvPr id="5" name="Gerader Verbinder 4"/>
          <p:cNvCxnSpPr/>
          <p:nvPr userDrawn="1"/>
        </p:nvCxnSpPr>
        <p:spPr>
          <a:xfrm>
            <a:off x="1057275" y="1266825"/>
            <a:ext cx="10801350" cy="0"/>
          </a:xfrm>
          <a:prstGeom prst="line">
            <a:avLst/>
          </a:prstGeom>
          <a:ln w="9525">
            <a:solidFill>
              <a:schemeClr val="bg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3969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dirty="0" smtClean="0"/>
              <a:t>Titelmasterformat durch Klicken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2pPr>
              <a:buClr>
                <a:schemeClr val="bg2"/>
              </a:buClr>
              <a:defRPr/>
            </a:lvl2pPr>
            <a:lvl3pPr>
              <a:buClr>
                <a:schemeClr val="bg2"/>
              </a:buClr>
              <a:defRPr/>
            </a:lvl3pPr>
            <a:lvl4pPr>
              <a:buClr>
                <a:schemeClr val="bg2"/>
              </a:buClr>
              <a:defRPr/>
            </a:lvl4pPr>
            <a:lvl5pPr>
              <a:buClr>
                <a:schemeClr val="bg2"/>
              </a:buClr>
              <a:defRPr/>
            </a:lvl5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cxnSp>
        <p:nvCxnSpPr>
          <p:cNvPr id="7" name="Gerader Verbinder 6"/>
          <p:cNvCxnSpPr/>
          <p:nvPr userDrawn="1"/>
        </p:nvCxnSpPr>
        <p:spPr>
          <a:xfrm>
            <a:off x="1057275" y="1266825"/>
            <a:ext cx="10801350" cy="0"/>
          </a:xfrm>
          <a:prstGeom prst="line">
            <a:avLst/>
          </a:prstGeom>
          <a:ln w="9525">
            <a:solidFill>
              <a:schemeClr val="bg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38074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 smtClean="0"/>
              <a:t>Titelmasterformat durch Klicken</a:t>
            </a:r>
            <a:endParaRPr lang="de-DE" dirty="0"/>
          </a:p>
        </p:txBody>
      </p:sp>
      <p:cxnSp>
        <p:nvCxnSpPr>
          <p:cNvPr id="3" name="Gerader Verbinder 2"/>
          <p:cNvCxnSpPr/>
          <p:nvPr userDrawn="1"/>
        </p:nvCxnSpPr>
        <p:spPr>
          <a:xfrm>
            <a:off x="1057275" y="1266825"/>
            <a:ext cx="10801350" cy="0"/>
          </a:xfrm>
          <a:prstGeom prst="line">
            <a:avLst/>
          </a:prstGeom>
          <a:ln w="9525">
            <a:solidFill>
              <a:schemeClr val="bg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04919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929469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41433622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503169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15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err="1" smtClean="0"/>
              <a:t>Título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455821"/>
            <a:ext cx="10515600" cy="45000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 Template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8000" y="6040800"/>
            <a:ext cx="1889458" cy="737441"/>
          </a:xfrm>
          <a:prstGeom prst="rect">
            <a:avLst/>
          </a:prstGeom>
        </p:spPr>
      </p:pic>
      <p:sp>
        <p:nvSpPr>
          <p:cNvPr id="4" name="Textfeld 3"/>
          <p:cNvSpPr txBox="1"/>
          <p:nvPr userDrawn="1"/>
        </p:nvSpPr>
        <p:spPr>
          <a:xfrm>
            <a:off x="838200" y="6253051"/>
            <a:ext cx="57816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>
                <a:solidFill>
                  <a:schemeClr val="tx2"/>
                </a:solidFill>
                <a:latin typeface="Gotham Light" pitchFamily="50" charset="0"/>
                <a:cs typeface="Gotham Light" pitchFamily="50" charset="0"/>
              </a:rPr>
              <a:t>CENTER FOR ADVANCED</a:t>
            </a:r>
            <a:r>
              <a:rPr lang="es-MX" sz="1400" baseline="0" dirty="0" smtClean="0">
                <a:solidFill>
                  <a:schemeClr val="tx2"/>
                </a:solidFill>
                <a:latin typeface="Gotham Light" pitchFamily="50" charset="0"/>
                <a:cs typeface="Gotham Light" pitchFamily="50" charset="0"/>
              </a:rPr>
              <a:t> LATIN AMERICAN STUDIES</a:t>
            </a:r>
            <a:endParaRPr lang="de-DE" sz="1400" dirty="0">
              <a:solidFill>
                <a:schemeClr val="tx2"/>
              </a:solidFill>
              <a:latin typeface="Gotham Light" pitchFamily="50" charset="0"/>
              <a:cs typeface="Gotham Light" pitchFamily="50" charset="0"/>
            </a:endParaRPr>
          </a:p>
        </p:txBody>
      </p:sp>
      <p:sp>
        <p:nvSpPr>
          <p:cNvPr id="5" name="Diagonal liegende Ecken des Rechtecks abrunden 4"/>
          <p:cNvSpPr/>
          <p:nvPr userDrawn="1"/>
        </p:nvSpPr>
        <p:spPr>
          <a:xfrm>
            <a:off x="0" y="0"/>
            <a:ext cx="12192000" cy="6858000"/>
          </a:xfrm>
          <a:prstGeom prst="round2DiagRect">
            <a:avLst/>
          </a:prstGeom>
          <a:noFill/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6182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Gotham Book" pitchFamily="50" charset="0"/>
          <a:ea typeface="+mj-ea"/>
          <a:cs typeface="Gotham Book" pitchFamily="50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SzPct val="60000"/>
        <a:buFontTx/>
        <a:buBlip>
          <a:blip r:embed="rId14"/>
        </a:buBlip>
        <a:defRPr sz="2400" kern="1200">
          <a:solidFill>
            <a:schemeClr val="tx2"/>
          </a:solidFill>
          <a:latin typeface="Gotham Light" pitchFamily="50" charset="0"/>
          <a:ea typeface="+mn-ea"/>
          <a:cs typeface="Gotham Light" pitchFamily="50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SzPct val="55000"/>
        <a:buFontTx/>
        <a:buBlip>
          <a:blip r:embed="rId14"/>
        </a:buBlip>
        <a:defRPr sz="2000" kern="1200">
          <a:solidFill>
            <a:schemeClr val="tx2"/>
          </a:solidFill>
          <a:latin typeface="Gotham Light" pitchFamily="50" charset="0"/>
          <a:ea typeface="+mn-ea"/>
          <a:cs typeface="Gotham Light" pitchFamily="50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SzPct val="50000"/>
        <a:buFontTx/>
        <a:buBlip>
          <a:blip r:embed="rId14"/>
        </a:buBlip>
        <a:defRPr sz="1800" kern="1200">
          <a:solidFill>
            <a:schemeClr val="tx2"/>
          </a:solidFill>
          <a:latin typeface="Gotham Light" pitchFamily="50" charset="0"/>
          <a:ea typeface="+mn-ea"/>
          <a:cs typeface="Gotham Light" pitchFamily="50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SzPct val="45000"/>
        <a:buFontTx/>
        <a:buBlip>
          <a:blip r:embed="rId14"/>
        </a:buBlip>
        <a:defRPr sz="1600" kern="1200">
          <a:solidFill>
            <a:schemeClr val="tx2"/>
          </a:solidFill>
          <a:latin typeface="Gotham Light" pitchFamily="50" charset="0"/>
          <a:ea typeface="+mn-ea"/>
          <a:cs typeface="Gotham Light" pitchFamily="50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SzPct val="40000"/>
        <a:buFontTx/>
        <a:buBlip>
          <a:blip r:embed="rId14"/>
        </a:buBlip>
        <a:defRPr sz="1400" kern="1200">
          <a:solidFill>
            <a:schemeClr val="tx2"/>
          </a:solidFill>
          <a:latin typeface="Gotham Light" pitchFamily="50" charset="0"/>
          <a:ea typeface="+mn-ea"/>
          <a:cs typeface="Gotham Light" pitchFamily="50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>
                <a:latin typeface="Gotham Medium" panose="02000603030000020004" pitchFamily="2" charset="0"/>
              </a:rPr>
              <a:t>TITLE</a:t>
            </a:r>
            <a:endParaRPr lang="de-DE" dirty="0">
              <a:latin typeface="Gotham Medium" panose="02000603030000020004" pitchFamily="2" charset="0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err="1" smtClean="0"/>
              <a:t>Subtitle</a:t>
            </a:r>
            <a:endParaRPr lang="de-DE" dirty="0"/>
          </a:p>
        </p:txBody>
      </p:sp>
      <p:sp>
        <p:nvSpPr>
          <p:cNvPr id="4" name="Diagonal liegende Ecken des Rechtecks abrunden 3"/>
          <p:cNvSpPr/>
          <p:nvPr/>
        </p:nvSpPr>
        <p:spPr>
          <a:xfrm>
            <a:off x="1" y="-1"/>
            <a:ext cx="12192000" cy="6858001"/>
          </a:xfrm>
          <a:prstGeom prst="round2DiagRect">
            <a:avLst/>
          </a:prstGeom>
          <a:noFill/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823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Title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SzPct val="100000"/>
              <a:buBlip>
                <a:blip r:embed="rId2"/>
              </a:buBlip>
            </a:pPr>
            <a:r>
              <a:rPr lang="es-MX" dirty="0" smtClean="0"/>
              <a:t> content 1</a:t>
            </a:r>
          </a:p>
          <a:p>
            <a:pPr lvl="1"/>
            <a:r>
              <a:rPr lang="es-MX" dirty="0"/>
              <a:t>c</a:t>
            </a:r>
            <a:r>
              <a:rPr lang="es-MX" dirty="0" smtClean="0"/>
              <a:t>ontent 1.1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44902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Title chapter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 smtClean="0"/>
              <a:t>Subtitle chapter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43560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ALAS">
      <a:dk1>
        <a:srgbClr val="00A174"/>
      </a:dk1>
      <a:lt1>
        <a:sysClr val="window" lastClr="FFFFFF"/>
      </a:lt1>
      <a:dk2>
        <a:srgbClr val="004053"/>
      </a:dk2>
      <a:lt2>
        <a:srgbClr val="E22A1B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Breitbild</PresentationFormat>
  <Paragraphs>7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9" baseType="lpstr">
      <vt:lpstr>Arial</vt:lpstr>
      <vt:lpstr>Calibri</vt:lpstr>
      <vt:lpstr>Gotham Book</vt:lpstr>
      <vt:lpstr>Gotham Light</vt:lpstr>
      <vt:lpstr>Gotham Medium</vt:lpstr>
      <vt:lpstr>Office Theme</vt:lpstr>
      <vt:lpstr>TITLE</vt:lpstr>
      <vt:lpstr>Title </vt:lpstr>
      <vt:lpstr>Title chapter</vt:lpstr>
    </vt:vector>
  </TitlesOfParts>
  <Company>Universität Bielefeld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npollvogt</dc:creator>
  <cp:lastModifiedBy>npollvogt</cp:lastModifiedBy>
  <cp:revision>30</cp:revision>
  <dcterms:created xsi:type="dcterms:W3CDTF">2017-08-14T12:58:12Z</dcterms:created>
  <dcterms:modified xsi:type="dcterms:W3CDTF">2017-08-16T11:38:14Z</dcterms:modified>
</cp:coreProperties>
</file>