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gonal liegende Ecken des Rechtecks abrunden 3"/>
          <p:cNvSpPr/>
          <p:nvPr userDrawn="1"/>
        </p:nvSpPr>
        <p:spPr>
          <a:xfrm>
            <a:off x="0" y="0"/>
            <a:ext cx="12192000" cy="6858000"/>
          </a:xfrm>
          <a:prstGeom prst="round2Diag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cxnSp>
        <p:nvCxnSpPr>
          <p:cNvPr id="5" name="Gerader Verbinder 4"/>
          <p:cNvCxnSpPr/>
          <p:nvPr userDrawn="1"/>
        </p:nvCxnSpPr>
        <p:spPr>
          <a:xfrm>
            <a:off x="1066800" y="3529013"/>
            <a:ext cx="10801350" cy="0"/>
          </a:xfrm>
          <a:prstGeom prst="line">
            <a:avLst/>
          </a:prstGeom>
          <a:ln w="9525">
            <a:solidFill>
              <a:schemeClr val="bg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 userDrawn="1"/>
        </p:nvSpPr>
        <p:spPr>
          <a:xfrm>
            <a:off x="838800" y="6253200"/>
            <a:ext cx="57816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solidFill>
                  <a:schemeClr val="bg1"/>
                </a:solidFill>
                <a:latin typeface="Gotham Light" pitchFamily="50" charset="0"/>
                <a:cs typeface="Gotham Light" pitchFamily="50" charset="0"/>
              </a:rPr>
              <a:t>CENTRO DE ESTUDIOS LATINOAMERICANOS AVANZADOS</a:t>
            </a:r>
            <a:endParaRPr lang="de-DE" sz="1400" dirty="0">
              <a:solidFill>
                <a:schemeClr val="bg1"/>
              </a:solidFill>
              <a:latin typeface="Gotham Light" pitchFamily="50" charset="0"/>
              <a:cs typeface="Gotham Light" pitchFamily="50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000" y="6040800"/>
            <a:ext cx="1890888" cy="73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355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cxnSp>
        <p:nvCxnSpPr>
          <p:cNvPr id="4" name="Gerader Verbinder 3"/>
          <p:cNvCxnSpPr/>
          <p:nvPr userDrawn="1"/>
        </p:nvCxnSpPr>
        <p:spPr>
          <a:xfrm>
            <a:off x="1057275" y="1266825"/>
            <a:ext cx="10801350" cy="0"/>
          </a:xfrm>
          <a:prstGeom prst="line">
            <a:avLst/>
          </a:prstGeom>
          <a:ln w="9525">
            <a:solidFill>
              <a:schemeClr val="bg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6916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2187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50494" y="1467107"/>
            <a:ext cx="10311063" cy="4335481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0"/>
          </p:nvPr>
        </p:nvSpPr>
        <p:spPr>
          <a:xfrm>
            <a:off x="762000" y="6225437"/>
            <a:ext cx="7431505" cy="365125"/>
          </a:xfrm>
          <a:prstGeom prst="rect">
            <a:avLst/>
          </a:prstGeom>
        </p:spPr>
        <p:txBody>
          <a:bodyPr/>
          <a:lstStyle/>
          <a:p>
            <a:r>
              <a:rPr lang="es-MX" dirty="0" smtClean="0"/>
              <a:t>CENTRO DE ESTUDIOS LATINOAMERICANOS AVANZADOS</a:t>
            </a:r>
            <a:endParaRPr lang="de-DE" dirty="0"/>
          </a:p>
        </p:txBody>
      </p:sp>
      <p:cxnSp>
        <p:nvCxnSpPr>
          <p:cNvPr id="5" name="Gerader Verbinder 4"/>
          <p:cNvCxnSpPr/>
          <p:nvPr userDrawn="1"/>
        </p:nvCxnSpPr>
        <p:spPr>
          <a:xfrm>
            <a:off x="1057275" y="1266825"/>
            <a:ext cx="10801350" cy="0"/>
          </a:xfrm>
          <a:prstGeom prst="line">
            <a:avLst/>
          </a:prstGeom>
          <a:ln w="9525">
            <a:solidFill>
              <a:schemeClr val="bg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6172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gonal liegende Ecken des Rechtecks abrunden 4"/>
          <p:cNvSpPr/>
          <p:nvPr userDrawn="1"/>
        </p:nvSpPr>
        <p:spPr>
          <a:xfrm>
            <a:off x="0" y="0"/>
            <a:ext cx="12192000" cy="6858000"/>
          </a:xfrm>
          <a:prstGeom prst="round2Diag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cxnSp>
        <p:nvCxnSpPr>
          <p:cNvPr id="4" name="Gerader Verbinder 3"/>
          <p:cNvCxnSpPr/>
          <p:nvPr userDrawn="1"/>
        </p:nvCxnSpPr>
        <p:spPr>
          <a:xfrm>
            <a:off x="962025" y="4562475"/>
            <a:ext cx="10801350" cy="0"/>
          </a:xfrm>
          <a:prstGeom prst="line">
            <a:avLst/>
          </a:prstGeom>
          <a:ln w="9525">
            <a:solidFill>
              <a:schemeClr val="bg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 userDrawn="1"/>
        </p:nvSpPr>
        <p:spPr>
          <a:xfrm>
            <a:off x="838191" y="6253200"/>
            <a:ext cx="57816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solidFill>
                  <a:schemeClr val="bg1"/>
                </a:solidFill>
                <a:latin typeface="Gotham Light" pitchFamily="50" charset="0"/>
                <a:cs typeface="Gotham Light" pitchFamily="50" charset="0"/>
              </a:rPr>
              <a:t>CENTRO DE ESTUDIOS LATINOAMERICANOS AVANZADOS</a:t>
            </a:r>
            <a:endParaRPr lang="de-DE" sz="1400" dirty="0">
              <a:solidFill>
                <a:schemeClr val="bg1"/>
              </a:solidFill>
              <a:latin typeface="Gotham Light" pitchFamily="50" charset="0"/>
              <a:cs typeface="Gotham Light" pitchFamily="50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000" y="6004704"/>
            <a:ext cx="1890888" cy="73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586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Titelmasterformat durch Klicken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cxnSp>
        <p:nvCxnSpPr>
          <p:cNvPr id="5" name="Gerader Verbinder 4"/>
          <p:cNvCxnSpPr/>
          <p:nvPr userDrawn="1"/>
        </p:nvCxnSpPr>
        <p:spPr>
          <a:xfrm>
            <a:off x="1057275" y="1266825"/>
            <a:ext cx="10801350" cy="0"/>
          </a:xfrm>
          <a:prstGeom prst="line">
            <a:avLst/>
          </a:prstGeom>
          <a:ln w="9525">
            <a:solidFill>
              <a:schemeClr val="bg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3969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dirty="0" smtClean="0"/>
              <a:t>Titelmasterformat durch Klicken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  <a:lvl3pPr>
              <a:buClr>
                <a:schemeClr val="bg2"/>
              </a:buClr>
              <a:defRPr/>
            </a:lvl3pPr>
            <a:lvl4pPr>
              <a:buClr>
                <a:schemeClr val="bg2"/>
              </a:buClr>
              <a:defRPr/>
            </a:lvl4pPr>
            <a:lvl5pPr>
              <a:buClr>
                <a:schemeClr val="bg2"/>
              </a:buClr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cxnSp>
        <p:nvCxnSpPr>
          <p:cNvPr id="7" name="Gerader Verbinder 6"/>
          <p:cNvCxnSpPr/>
          <p:nvPr userDrawn="1"/>
        </p:nvCxnSpPr>
        <p:spPr>
          <a:xfrm>
            <a:off x="1057275" y="1266825"/>
            <a:ext cx="10801350" cy="0"/>
          </a:xfrm>
          <a:prstGeom prst="line">
            <a:avLst/>
          </a:prstGeom>
          <a:ln w="9525">
            <a:solidFill>
              <a:schemeClr val="bg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807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Titelmasterformat durch Klicken</a:t>
            </a:r>
            <a:endParaRPr lang="de-DE" dirty="0"/>
          </a:p>
        </p:txBody>
      </p:sp>
      <p:cxnSp>
        <p:nvCxnSpPr>
          <p:cNvPr id="3" name="Gerader Verbinder 2"/>
          <p:cNvCxnSpPr/>
          <p:nvPr userDrawn="1"/>
        </p:nvCxnSpPr>
        <p:spPr>
          <a:xfrm>
            <a:off x="1057275" y="1266825"/>
            <a:ext cx="10801350" cy="0"/>
          </a:xfrm>
          <a:prstGeom prst="line">
            <a:avLst/>
          </a:prstGeom>
          <a:ln w="9525">
            <a:solidFill>
              <a:schemeClr val="bg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491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2946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43362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03169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5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err="1" smtClean="0"/>
              <a:t>Título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455821"/>
            <a:ext cx="10515600" cy="4500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 Template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000" y="6040800"/>
            <a:ext cx="1889458" cy="737441"/>
          </a:xfrm>
          <a:prstGeom prst="rect">
            <a:avLst/>
          </a:prstGeom>
        </p:spPr>
      </p:pic>
      <p:sp>
        <p:nvSpPr>
          <p:cNvPr id="4" name="Textfeld 3"/>
          <p:cNvSpPr txBox="1"/>
          <p:nvPr userDrawn="1"/>
        </p:nvSpPr>
        <p:spPr>
          <a:xfrm>
            <a:off x="838200" y="6253051"/>
            <a:ext cx="57816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solidFill>
                  <a:schemeClr val="tx2"/>
                </a:solidFill>
                <a:latin typeface="Gotham Light" pitchFamily="50" charset="0"/>
                <a:cs typeface="Gotham Light" pitchFamily="50" charset="0"/>
              </a:rPr>
              <a:t>CENTRO DE ESTUDIOS LATINOAMERICANOS AVANZADOS</a:t>
            </a:r>
            <a:endParaRPr lang="de-DE" sz="1400" dirty="0">
              <a:solidFill>
                <a:schemeClr val="tx2"/>
              </a:solidFill>
              <a:latin typeface="Gotham Light" pitchFamily="50" charset="0"/>
              <a:cs typeface="Gotham Light" pitchFamily="50" charset="0"/>
            </a:endParaRPr>
          </a:p>
        </p:txBody>
      </p:sp>
      <p:sp>
        <p:nvSpPr>
          <p:cNvPr id="5" name="Diagonal liegende Ecken des Rechtecks abrunden 4"/>
          <p:cNvSpPr/>
          <p:nvPr userDrawn="1"/>
        </p:nvSpPr>
        <p:spPr>
          <a:xfrm>
            <a:off x="0" y="0"/>
            <a:ext cx="12192000" cy="6858000"/>
          </a:xfrm>
          <a:prstGeom prst="round2DiagRect">
            <a:avLst/>
          </a:prstGeom>
          <a:noFill/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618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Gotham Book" pitchFamily="50" charset="0"/>
          <a:ea typeface="+mj-ea"/>
          <a:cs typeface="Gotham Book" pitchFamily="50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60000"/>
        <a:buFontTx/>
        <a:buBlip>
          <a:blip r:embed="rId14"/>
        </a:buBlip>
        <a:defRPr sz="2400" kern="1200">
          <a:solidFill>
            <a:schemeClr val="tx2"/>
          </a:solidFill>
          <a:latin typeface="Gotham Light" pitchFamily="50" charset="0"/>
          <a:ea typeface="+mn-ea"/>
          <a:cs typeface="Gotham Light" pitchFamily="50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SzPct val="55000"/>
        <a:buFontTx/>
        <a:buBlip>
          <a:blip r:embed="rId14"/>
        </a:buBlip>
        <a:defRPr sz="2000" kern="1200">
          <a:solidFill>
            <a:schemeClr val="tx2"/>
          </a:solidFill>
          <a:latin typeface="Gotham Light" pitchFamily="50" charset="0"/>
          <a:ea typeface="+mn-ea"/>
          <a:cs typeface="Gotham Light" pitchFamily="50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SzPct val="50000"/>
        <a:buFontTx/>
        <a:buBlip>
          <a:blip r:embed="rId14"/>
        </a:buBlip>
        <a:defRPr sz="1800" kern="1200">
          <a:solidFill>
            <a:schemeClr val="tx2"/>
          </a:solidFill>
          <a:latin typeface="Gotham Light" pitchFamily="50" charset="0"/>
          <a:ea typeface="+mn-ea"/>
          <a:cs typeface="Gotham Light" pitchFamily="50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SzPct val="45000"/>
        <a:buFontTx/>
        <a:buBlip>
          <a:blip r:embed="rId14"/>
        </a:buBlip>
        <a:defRPr sz="1600" kern="1200">
          <a:solidFill>
            <a:schemeClr val="tx2"/>
          </a:solidFill>
          <a:latin typeface="Gotham Light" pitchFamily="50" charset="0"/>
          <a:ea typeface="+mn-ea"/>
          <a:cs typeface="Gotham Light" pitchFamily="50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SzPct val="40000"/>
        <a:buFontTx/>
        <a:buBlip>
          <a:blip r:embed="rId14"/>
        </a:buBlip>
        <a:defRPr sz="1400" kern="1200">
          <a:solidFill>
            <a:schemeClr val="tx2"/>
          </a:solidFill>
          <a:latin typeface="Gotham Light" pitchFamily="50" charset="0"/>
          <a:ea typeface="+mn-ea"/>
          <a:cs typeface="Gotham Light" pitchFamily="50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>
                <a:latin typeface="Gotham Medium" panose="02000603030000020004" pitchFamily="2" charset="0"/>
              </a:rPr>
              <a:t>TÍTULO</a:t>
            </a:r>
            <a:endParaRPr lang="de-DE" dirty="0">
              <a:latin typeface="Gotham Medium" panose="02000603030000020004" pitchFamily="2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SUBTÍTULO</a:t>
            </a:r>
            <a:endParaRPr lang="de-DE" dirty="0"/>
          </a:p>
        </p:txBody>
      </p:sp>
      <p:sp>
        <p:nvSpPr>
          <p:cNvPr id="4" name="Diagonal liegende Ecken des Rechtecks abrunden 3"/>
          <p:cNvSpPr/>
          <p:nvPr/>
        </p:nvSpPr>
        <p:spPr>
          <a:xfrm>
            <a:off x="1" y="-1"/>
            <a:ext cx="12192000" cy="6858001"/>
          </a:xfrm>
          <a:prstGeom prst="round2DiagRect">
            <a:avLst/>
          </a:prstGeom>
          <a:noFill/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82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Título contenido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00000"/>
              <a:buBlip>
                <a:blip r:embed="rId2"/>
              </a:buBlip>
            </a:pPr>
            <a:r>
              <a:rPr lang="es-MX" dirty="0" smtClean="0"/>
              <a:t> </a:t>
            </a:r>
            <a:r>
              <a:rPr lang="es-MX" dirty="0" smtClean="0"/>
              <a:t>Contenido </a:t>
            </a:r>
            <a:r>
              <a:rPr lang="es-MX" dirty="0" smtClean="0"/>
              <a:t>1</a:t>
            </a:r>
          </a:p>
          <a:p>
            <a:pPr lvl="1"/>
            <a:r>
              <a:rPr lang="es-MX" dirty="0" smtClean="0"/>
              <a:t>C</a:t>
            </a:r>
            <a:r>
              <a:rPr lang="es-MX" smtClean="0"/>
              <a:t>ontenido </a:t>
            </a:r>
            <a:r>
              <a:rPr lang="es-MX" dirty="0" smtClean="0"/>
              <a:t>1.1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490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Título capítulo 1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Subtítulo capítulo 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356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ALAS">
      <a:dk1>
        <a:srgbClr val="00A174"/>
      </a:dk1>
      <a:lt1>
        <a:sysClr val="window" lastClr="FFFFFF"/>
      </a:lt1>
      <a:dk2>
        <a:srgbClr val="004053"/>
      </a:dk2>
      <a:lt2>
        <a:srgbClr val="E22A1B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Breitbild</PresentationFormat>
  <Paragraphs>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Gotham Book</vt:lpstr>
      <vt:lpstr>Gotham Light</vt:lpstr>
      <vt:lpstr>Gotham Medium</vt:lpstr>
      <vt:lpstr>Office Theme</vt:lpstr>
      <vt:lpstr>TÍTULO</vt:lpstr>
      <vt:lpstr>Título contenido</vt:lpstr>
      <vt:lpstr>Título capítulo 1</vt:lpstr>
    </vt:vector>
  </TitlesOfParts>
  <Company>Universität Bielefeld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npollvogt</dc:creator>
  <cp:lastModifiedBy>npollvogt</cp:lastModifiedBy>
  <cp:revision>29</cp:revision>
  <dcterms:created xsi:type="dcterms:W3CDTF">2017-08-14T12:58:12Z</dcterms:created>
  <dcterms:modified xsi:type="dcterms:W3CDTF">2017-08-16T11:37:55Z</dcterms:modified>
</cp:coreProperties>
</file>