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onal liegende Ecken des Rechtecks abrunden 3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cxnSp>
        <p:nvCxnSpPr>
          <p:cNvPr id="5" name="Gerader Verbinder 4"/>
          <p:cNvCxnSpPr/>
          <p:nvPr userDrawn="1"/>
        </p:nvCxnSpPr>
        <p:spPr>
          <a:xfrm>
            <a:off x="1066800" y="3529013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838800" y="6253200"/>
            <a:ext cx="5781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rPr>
              <a:t>CENTRO DE ESTUDIOS LATINOAMERICANOS AVANZADOS</a:t>
            </a:r>
            <a:endParaRPr lang="de-DE" sz="1400" dirty="0">
              <a:solidFill>
                <a:schemeClr val="bg1"/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00" y="6040800"/>
            <a:ext cx="1890888" cy="7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55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cxnSp>
        <p:nvCxnSpPr>
          <p:cNvPr id="4" name="Gerader Verbinder 3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916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18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0494" y="1467107"/>
            <a:ext cx="10311063" cy="4335481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>
          <a:xfrm>
            <a:off x="762000" y="6225437"/>
            <a:ext cx="7431505" cy="365125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CENTRO DE ESTUDIOS LATINOAMERICANOS AVANZADOS</a:t>
            </a:r>
            <a:endParaRPr lang="de-DE" dirty="0"/>
          </a:p>
        </p:txBody>
      </p:sp>
      <p:cxnSp>
        <p:nvCxnSpPr>
          <p:cNvPr id="5" name="Gerader Verbinder 4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17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onal liegende Ecken des Rechtecks abrunden 4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cxnSp>
        <p:nvCxnSpPr>
          <p:cNvPr id="4" name="Gerader Verbinder 3"/>
          <p:cNvCxnSpPr/>
          <p:nvPr userDrawn="1"/>
        </p:nvCxnSpPr>
        <p:spPr>
          <a:xfrm>
            <a:off x="962025" y="456247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838191" y="6253200"/>
            <a:ext cx="5781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rPr>
              <a:t>CENTRO DE ESTUDIOS LATINOAMERICANOS AVANZADOS</a:t>
            </a:r>
            <a:endParaRPr lang="de-DE" sz="1400" dirty="0">
              <a:solidFill>
                <a:schemeClr val="bg1"/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00" y="6004704"/>
            <a:ext cx="1890888" cy="7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cxnSp>
        <p:nvCxnSpPr>
          <p:cNvPr id="5" name="Gerader Verbinder 4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969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7" name="Gerader Verbinder 6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807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91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946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43362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03169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Título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455821"/>
            <a:ext cx="10515600" cy="4500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 Template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00" y="6040800"/>
            <a:ext cx="1889458" cy="737441"/>
          </a:xfrm>
          <a:prstGeom prst="rect">
            <a:avLst/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838200" y="6253051"/>
            <a:ext cx="5781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2"/>
                </a:solidFill>
                <a:latin typeface="Gotham Light" pitchFamily="50" charset="0"/>
                <a:cs typeface="Gotham Light" pitchFamily="50" charset="0"/>
              </a:rPr>
              <a:t>CENTRO DE ESTUDIOS LATINOAMERICANOS AVANZADOS</a:t>
            </a:r>
            <a:endParaRPr lang="de-DE" sz="1400" dirty="0">
              <a:solidFill>
                <a:schemeClr val="tx2"/>
              </a:solidFill>
              <a:latin typeface="Gotham Light" pitchFamily="50" charset="0"/>
              <a:cs typeface="Gotham Light" pitchFamily="50" charset="0"/>
            </a:endParaRPr>
          </a:p>
        </p:txBody>
      </p:sp>
      <p:sp>
        <p:nvSpPr>
          <p:cNvPr id="5" name="Diagonal liegende Ecken des Rechtecks abrunden 4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/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18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Gotham Book" pitchFamily="50" charset="0"/>
          <a:ea typeface="+mj-ea"/>
          <a:cs typeface="Gotham Book" pitchFamily="5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60000"/>
        <a:buFontTx/>
        <a:buBlip>
          <a:blip r:embed="rId14"/>
        </a:buBlip>
        <a:defRPr sz="24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55000"/>
        <a:buFontTx/>
        <a:buBlip>
          <a:blip r:embed="rId14"/>
        </a:buBlip>
        <a:defRPr sz="20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50000"/>
        <a:buFontTx/>
        <a:buBlip>
          <a:blip r:embed="rId14"/>
        </a:buBlip>
        <a:defRPr sz="18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45000"/>
        <a:buFontTx/>
        <a:buBlip>
          <a:blip r:embed="rId14"/>
        </a:buBlip>
        <a:defRPr sz="16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40000"/>
        <a:buFontTx/>
        <a:buBlip>
          <a:blip r:embed="rId14"/>
        </a:buBlip>
        <a:defRPr sz="14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Gotham Medium" panose="02000603030000020004" pitchFamily="2" charset="0"/>
              </a:rPr>
              <a:t>TÍTULO</a:t>
            </a:r>
            <a:endParaRPr lang="de-DE" dirty="0">
              <a:latin typeface="Gotham Medium" panose="0200060303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SUBTÍTULO</a:t>
            </a:r>
            <a:endParaRPr lang="de-DE" dirty="0"/>
          </a:p>
        </p:txBody>
      </p:sp>
      <p:sp>
        <p:nvSpPr>
          <p:cNvPr id="4" name="Diagonal liegende Ecken des Rechtecks abrunden 3"/>
          <p:cNvSpPr/>
          <p:nvPr/>
        </p:nvSpPr>
        <p:spPr>
          <a:xfrm>
            <a:off x="1" y="-1"/>
            <a:ext cx="12192000" cy="6858001"/>
          </a:xfrm>
          <a:prstGeom prst="round2DiagRect">
            <a:avLst/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Título contenido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Blip>
                <a:blip r:embed="rId2"/>
              </a:buBlip>
            </a:pPr>
            <a:r>
              <a:rPr lang="es-MX" dirty="0" smtClean="0"/>
              <a:t> </a:t>
            </a:r>
            <a:r>
              <a:rPr lang="es-MX" dirty="0" smtClean="0"/>
              <a:t>Contenido </a:t>
            </a:r>
            <a:r>
              <a:rPr lang="es-MX" dirty="0" smtClean="0"/>
              <a:t>1</a:t>
            </a:r>
          </a:p>
          <a:p>
            <a:pPr lvl="1"/>
            <a:r>
              <a:rPr lang="es-MX" dirty="0" smtClean="0"/>
              <a:t>C</a:t>
            </a:r>
            <a:r>
              <a:rPr lang="es-MX" smtClean="0"/>
              <a:t>ontenido </a:t>
            </a:r>
            <a:r>
              <a:rPr lang="es-MX" dirty="0" smtClean="0"/>
              <a:t>1.1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49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Título capítulo 1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Subtítulo capítulo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35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LAS">
      <a:dk1>
        <a:srgbClr val="00A174"/>
      </a:dk1>
      <a:lt1>
        <a:sysClr val="window" lastClr="FFFFFF"/>
      </a:lt1>
      <a:dk2>
        <a:srgbClr val="004053"/>
      </a:dk2>
      <a:lt2>
        <a:srgbClr val="E22A1B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Gotham Book</vt:lpstr>
      <vt:lpstr>Gotham Light</vt:lpstr>
      <vt:lpstr>Gotham Medium</vt:lpstr>
      <vt:lpstr>Office Theme</vt:lpstr>
      <vt:lpstr>TÍTULO</vt:lpstr>
      <vt:lpstr>Título contenido</vt:lpstr>
      <vt:lpstr>Título capítulo 1</vt:lpstr>
    </vt:vector>
  </TitlesOfParts>
  <Company>Universität Bielefeld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npollvogt</dc:creator>
  <cp:lastModifiedBy>npollvogt</cp:lastModifiedBy>
  <cp:revision>29</cp:revision>
  <dcterms:created xsi:type="dcterms:W3CDTF">2017-08-14T12:58:12Z</dcterms:created>
  <dcterms:modified xsi:type="dcterms:W3CDTF">2017-08-16T11:37:55Z</dcterms:modified>
</cp:coreProperties>
</file>